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roxima Nova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roximaNova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italic.fntdata"/><Relationship Id="rId14" Type="http://schemas.openxmlformats.org/officeDocument/2006/relationships/font" Target="fonts/ProximaNova-bold.fntdata"/><Relationship Id="rId16" Type="http://schemas.openxmlformats.org/officeDocument/2006/relationships/font" Target="fonts/ProximaNov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b57c8a0f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b57c8a0f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b57c8a0f0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b57c8a0f0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b57c8a0f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b57c8a0f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b57c8a0f0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b57c8a0f0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b57c8a0f0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b57c8a0f0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b57c8a0f0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b57c8a0f0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vox.com/a/mass-shootings-america-sandy-hook-gun-violence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Games ≠ Violence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Alan </a:t>
            </a:r>
            <a:r>
              <a:rPr lang="en"/>
              <a:t>Rodriguez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of Video Games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first Video Game invented in 1958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was the birth of the gaming industry an industry that made $138.7 billion in revenue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the main reason it was made was to bring science and society together.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650" y="445025"/>
            <a:ext cx="2958724" cy="4123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Gaming Contributes to Society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2019, the industry had over 300,000 employees in the US and is still growing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have also been new forms of entertainment such as streaming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 games also have </a:t>
            </a:r>
            <a:r>
              <a:rPr lang="en"/>
              <a:t>competitive tournaments that are held a for large amounts of money</a:t>
            </a:r>
            <a:r>
              <a:rPr lang="en"/>
              <a:t> 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2025" y="1017725"/>
            <a:ext cx="4267201" cy="2845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33347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Why are Video Games being blamed?</a:t>
            </a:r>
            <a:endParaRPr sz="2000"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lot of people are pointing at Video Games as the cause of recent mass and school shootings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includes U.S President Donald Trump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concerning because politicians do not even know what is to blame for these tragedies.</a:t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44800"/>
            <a:ext cx="4267200" cy="2846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Video Games = Violence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https://www.vox.com/a/mass-shootings-america-sandy-hook-gun-violence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326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Are video games really bad?</a:t>
            </a:r>
            <a:endParaRPr sz="2400"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Yes there are some video games that are intended for a more mature audience.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has the same effect that TV had when it was new. Experts believed it was also bad for the brain.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still nothing has showed </a:t>
            </a:r>
            <a:r>
              <a:rPr lang="en"/>
              <a:t>increase</a:t>
            </a:r>
            <a:r>
              <a:rPr lang="en"/>
              <a:t> in violence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8775" y="1129438"/>
            <a:ext cx="4267200" cy="288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r>
              <a:rPr lang="en"/>
              <a:t>?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